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63" r:id="rId4"/>
    <p:sldId id="258" r:id="rId5"/>
    <p:sldId id="260" r:id="rId6"/>
    <p:sldId id="264" r:id="rId7"/>
    <p:sldId id="269" r:id="rId8"/>
    <p:sldId id="270" r:id="rId9"/>
    <p:sldId id="271" r:id="rId10"/>
    <p:sldId id="268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DF7"/>
    <a:srgbClr val="800040"/>
    <a:srgbClr val="FF0080"/>
    <a:srgbClr val="FFFCD5"/>
    <a:srgbClr val="FFDB87"/>
    <a:srgbClr val="FF6FC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6" autoAdjust="0"/>
    <p:restoredTop sz="91695" autoAdjust="0"/>
  </p:normalViewPr>
  <p:slideViewPr>
    <p:cSldViewPr snapToObjects="1">
      <p:cViewPr>
        <p:scale>
          <a:sx n="100" d="100"/>
          <a:sy n="100" d="100"/>
        </p:scale>
        <p:origin x="176" y="-144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Market Share Percentage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701421800948"/>
          <c:y val="0.0902255639097744"/>
          <c:w val="0.52132701421801"/>
          <c:h val="0.8270676691729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Market Share in Percentage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AWS</c:v>
                </c:pt>
                <c:pt idx="1">
                  <c:v>Azure, GCP, IBM</c:v>
                </c:pt>
                <c:pt idx="2">
                  <c:v>Next 20</c:v>
                </c:pt>
                <c:pt idx="3">
                  <c:v>Others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31.0</c:v>
                </c:pt>
                <c:pt idx="1">
                  <c:v>22.0</c:v>
                </c:pt>
                <c:pt idx="2">
                  <c:v>27.0</c:v>
                </c:pt>
                <c:pt idx="3">
                  <c:v>20.0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-2107326672"/>
        <c:axId val="-2107065488"/>
      </c:barChart>
      <c:catAx>
        <c:axId val="-2107326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7065488"/>
        <c:crosses val="autoZero"/>
        <c:auto val="1"/>
        <c:lblAlgn val="ctr"/>
        <c:lblOffset val="100"/>
        <c:noMultiLvlLbl val="0"/>
      </c:catAx>
      <c:valAx>
        <c:axId val="-2107065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7326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E34B047-A719-423A-AA76-A2FE5383E2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007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DFEA2D6-B589-4E3A-A1DA-43321AE3FE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302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F83D6E-2F1D-4962-B434-0D7F4C7B1C9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1592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B7F79F-E892-43C7-9E56-467D601A0A47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91401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286186-DE01-4317-8FED-561F15E9EE5C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06481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635289-F10E-42F3-AE82-61122A7097AF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525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286186-DE01-4317-8FED-561F15E9EE5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2505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B40A87-6930-4226-9550-139609218C8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23" descr="di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4288"/>
            <a:ext cx="12242800" cy="68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8"/>
          <p:cNvSpPr txBox="1">
            <a:spLocks noChangeArrowheads="1"/>
          </p:cNvSpPr>
          <p:nvPr userDrawn="1"/>
        </p:nvSpPr>
        <p:spPr bwMode="auto">
          <a:xfrm rot="19237452">
            <a:off x="6194135" y="51780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9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BB274-4BE3-4370-A32C-7EEF5CCDFE7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44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3055A-D95B-4491-98AD-6246A9AE7C0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102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600201"/>
            <a:ext cx="10972800" cy="3700463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B5860-7A18-4024-A3E0-3ACD0F109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A10558-D0C8-4CB1-B434-A2D7D7F06F0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79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C0E130-138C-4EA8-A09C-60A3B6BBF04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453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0C8EC2-C09F-455A-89F1-468729F1E42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04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F938FE-5FFD-4D87-A44F-B3449300806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87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D99C70-5B92-4CC7-87B0-E32C390F334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17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FC5003-224C-40B7-BE4D-E16CF791046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33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21FAEC-CB70-4298-984E-9AD61564D70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78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06FF4-E740-4DEE-B0DD-2CBDEE6C7FF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8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F6955AF-1236-4AE0-BE11-748B182A1C9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23" descr="bigdirt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4288"/>
            <a:ext cx="12242800" cy="68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94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5"/>
          <p:cNvSpPr txBox="1">
            <a:spLocks noChangeArrowheads="1"/>
          </p:cNvSpPr>
          <p:nvPr/>
        </p:nvSpPr>
        <p:spPr bwMode="auto">
          <a:xfrm>
            <a:off x="5394325" y="17192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5123" name="Text Box 55"/>
          <p:cNvSpPr txBox="1">
            <a:spLocks noChangeArrowheads="1"/>
          </p:cNvSpPr>
          <p:nvPr/>
        </p:nvSpPr>
        <p:spPr bwMode="auto">
          <a:xfrm>
            <a:off x="6888088" y="3381375"/>
            <a:ext cx="237520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PaulStack</a:t>
            </a:r>
            <a:endParaRPr lang="en-US" altLang="en-US" sz="32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  <a:p>
            <a:pPr algn="r" eaLnBrk="1" hangingPunct="1"/>
            <a:r>
              <a:rPr lang="en-US" altLang="en-US" sz="32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LynnLangit</a:t>
            </a:r>
            <a:endParaRPr lang="en-US" altLang="en-US" sz="3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24" name="Text Box 58"/>
          <p:cNvSpPr txBox="1">
            <a:spLocks noChangeArrowheads="1"/>
          </p:cNvSpPr>
          <p:nvPr/>
        </p:nvSpPr>
        <p:spPr bwMode="auto">
          <a:xfrm>
            <a:off x="2422525" y="30146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5125" name="Text Box 60"/>
          <p:cNvSpPr txBox="1">
            <a:spLocks noChangeArrowheads="1"/>
          </p:cNvSpPr>
          <p:nvPr/>
        </p:nvSpPr>
        <p:spPr bwMode="auto">
          <a:xfrm>
            <a:off x="2744789" y="2240869"/>
            <a:ext cx="6918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72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Cloud DevOps</a:t>
            </a:r>
            <a:endParaRPr lang="en-US" altLang="en-US" sz="7200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761456" y="1681163"/>
            <a:ext cx="7279482" cy="823912"/>
          </a:xfrm>
        </p:spPr>
        <p:txBody>
          <a:bodyPr/>
          <a:lstStyle/>
          <a:p>
            <a:r>
              <a:rPr lang="en-US" dirty="0" smtClean="0"/>
              <a:t>Link to </a:t>
            </a:r>
            <a:r>
              <a:rPr lang="en-US" smtClean="0"/>
              <a:t>public GitHub repo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29" y="2704728"/>
            <a:ext cx="3482629" cy="1516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88" y="2615456"/>
            <a:ext cx="3545108" cy="16056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57257" y="818728"/>
            <a:ext cx="968788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Learn More</a:t>
            </a:r>
            <a:endParaRPr lang="en-US" sz="66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World-wide Cloud Usage</a:t>
            </a:r>
            <a:endParaRPr lang="en-US" altLang="en-US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aphicFrame>
        <p:nvGraphicFramePr>
          <p:cNvPr id="2" name="Object 3"/>
          <p:cNvGraphicFramePr>
            <a:graphicFrameLocks noGrp="1" noChangeAspect="1"/>
          </p:cNvGraphicFramePr>
          <p:nvPr>
            <p:ph type="chart" idx="1"/>
            <p:extLst>
              <p:ext uri="{D42A27DB-BD31-4B8C-83A1-F6EECF244321}">
                <p14:modId xmlns:p14="http://schemas.microsoft.com/office/powerpoint/2010/main" val="1708031119"/>
              </p:ext>
            </p:extLst>
          </p:nvPr>
        </p:nvGraphicFramePr>
        <p:xfrm>
          <a:off x="2171565" y="1441450"/>
          <a:ext cx="7116900" cy="4579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05" b="100000" l="5233" r="89236">
                        <a14:foregroundMark x1="5977" y1="5172" x2="5977" y2="5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8720"/>
            <a:ext cx="9144000" cy="5876018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636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b="1" dirty="0" smtClean="0">
                <a:latin typeface="Times" panose="02020603050405020304" pitchFamily="18" charset="0"/>
              </a:rPr>
              <a:t>Reality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981200" y="51267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GB" altLang="en-US" sz="54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Reality</a:t>
            </a:r>
            <a:endParaRPr lang="en-US" altLang="en-US" sz="5400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6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Compute and Data</a:t>
            </a:r>
            <a:endParaRPr lang="en-US" altLang="en-US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2700338"/>
            <a:ext cx="8229600" cy="3700462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32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Docker/Containers</a:t>
            </a:r>
          </a:p>
          <a:p>
            <a:pPr eaLnBrk="1" hangingPunct="1"/>
            <a:r>
              <a:rPr lang="en-GB" altLang="en-US" sz="32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Data Warehousing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54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Regions – AWS &amp; Azure</a:t>
            </a:r>
            <a:endParaRPr lang="en-US" altLang="en-US" sz="5400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0" t="22995" r="5000" b="5309"/>
          <a:stretch/>
        </p:blipFill>
        <p:spPr>
          <a:xfrm>
            <a:off x="1847528" y="1521904"/>
            <a:ext cx="3826768" cy="3528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6"/>
          <a:stretch/>
        </p:blipFill>
        <p:spPr>
          <a:xfrm>
            <a:off x="6744072" y="1507108"/>
            <a:ext cx="2628292" cy="3479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564" y="4322513"/>
            <a:ext cx="76470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AWS Containers</a:t>
            </a:r>
            <a:endParaRPr lang="en-US" sz="3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63452" y="2969963"/>
            <a:ext cx="96878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6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DEMO</a:t>
            </a:r>
            <a:endParaRPr lang="en-US" sz="66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564" y="4322513"/>
            <a:ext cx="76470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Azure Containers</a:t>
            </a:r>
            <a:endParaRPr lang="en-US" sz="3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63452" y="2969963"/>
            <a:ext cx="96878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6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DEMO</a:t>
            </a:r>
            <a:endParaRPr lang="en-US" sz="66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32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564" y="4311438"/>
            <a:ext cx="76470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AWS </a:t>
            </a:r>
            <a:r>
              <a:rPr lang="en-US" sz="32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Data Warehouse</a:t>
            </a:r>
            <a:endParaRPr lang="en-US" sz="3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63452" y="2969963"/>
            <a:ext cx="96878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6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DEMO</a:t>
            </a:r>
            <a:endParaRPr lang="en-US" sz="66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564" y="4322513"/>
            <a:ext cx="76470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SQL Server on Linux</a:t>
            </a:r>
            <a:endParaRPr lang="en-US" sz="3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63452" y="2969963"/>
            <a:ext cx="96878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6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DEMO</a:t>
            </a:r>
            <a:endParaRPr lang="en-US" sz="66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3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1602</TotalTime>
  <Words>54</Words>
  <Application>Microsoft Macintosh PowerPoint</Application>
  <PresentationFormat>Widescreen</PresentationFormat>
  <Paragraphs>30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American Typewriter</vt:lpstr>
      <vt:lpstr>Calibri</vt:lpstr>
      <vt:lpstr>Calibri Light</vt:lpstr>
      <vt:lpstr>Times</vt:lpstr>
      <vt:lpstr>Arial</vt:lpstr>
      <vt:lpstr>Default Design</vt:lpstr>
      <vt:lpstr>PowerPoint Presentation</vt:lpstr>
      <vt:lpstr>World-wide Cloud Usage</vt:lpstr>
      <vt:lpstr>Reality</vt:lpstr>
      <vt:lpstr>Compute and Data</vt:lpstr>
      <vt:lpstr>Regions – AWS &amp; Azure</vt:lpstr>
      <vt:lpstr>Demo</vt:lpstr>
      <vt:lpstr>Demo</vt:lpstr>
      <vt:lpstr>Demo</vt:lpstr>
      <vt:lpstr>Demo</vt:lpstr>
      <vt:lpstr>Learn More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Grunge Template</dc:title>
  <dc:creator>Presentation Magazine</dc:creator>
  <cp:lastModifiedBy>Lynn Langit</cp:lastModifiedBy>
  <cp:revision>79</cp:revision>
  <dcterms:modified xsi:type="dcterms:W3CDTF">2016-07-04T20:27:38Z</dcterms:modified>
</cp:coreProperties>
</file>